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2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8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6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0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5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2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2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3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8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9119C-B2F5-47F6-A924-0F5A5C53483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CD689-FFDD-4FD7-9AD2-ABC047C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7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" y="220083"/>
            <a:ext cx="10774247" cy="64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8125"/>
            <a:ext cx="112776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4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4787"/>
            <a:ext cx="114490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6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14312"/>
            <a:ext cx="113157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4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52412"/>
            <a:ext cx="114490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6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38125"/>
            <a:ext cx="113823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7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52412"/>
            <a:ext cx="113442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0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242887"/>
            <a:ext cx="112490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78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338137"/>
            <a:ext cx="1128712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4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238125"/>
            <a:ext cx="113633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61937"/>
            <a:ext cx="112204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57175"/>
            <a:ext cx="114109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7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61937"/>
            <a:ext cx="113728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75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2412"/>
            <a:ext cx="112776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95262"/>
            <a:ext cx="114204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TechMahindra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Kumar S1</dc:creator>
  <cp:lastModifiedBy>Santhosh Kumar S1</cp:lastModifiedBy>
  <cp:revision>1</cp:revision>
  <dcterms:created xsi:type="dcterms:W3CDTF">2019-10-10T09:35:56Z</dcterms:created>
  <dcterms:modified xsi:type="dcterms:W3CDTF">2019-10-10T09:36:04Z</dcterms:modified>
</cp:coreProperties>
</file>